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vendredi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3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octobre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3364" y="2286408"/>
            <a:ext cx="6858000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   1. name and Correctly use French subject pronouns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4027594"/>
            <a:ext cx="8915399" cy="55399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000" dirty="0" smtClean="0">
                <a:latin typeface="Toonish" pitchFamily="2" charset="0"/>
                <a:ea typeface="Toonish" pitchFamily="2" charset="0"/>
              </a:rPr>
              <a:t>   2. identify people and things in the classroom</a:t>
            </a:r>
            <a:endParaRPr lang="en-US" sz="3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6060" y="5181600"/>
            <a:ext cx="8751729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Toonish" pitchFamily="2" charset="0"/>
                <a:ea typeface="Toonish" pitchFamily="2" charset="0"/>
              </a:rPr>
              <a:t>3.  </a:t>
            </a:r>
            <a:r>
              <a:rPr lang="en-US" sz="3600" dirty="0" smtClean="0">
                <a:latin typeface="Toonish" pitchFamily="2" charset="0"/>
                <a:ea typeface="Toonish" pitchFamily="2" charset="0"/>
              </a:rPr>
              <a:t>Understand and correctly Use the phrase “</a:t>
            </a:r>
            <a:r>
              <a:rPr lang="en-US" sz="3600" dirty="0" err="1" smtClean="0">
                <a:latin typeface="Toonish" pitchFamily="2" charset="0"/>
                <a:ea typeface="Toonish" pitchFamily="2" charset="0"/>
              </a:rPr>
              <a:t>il</a:t>
            </a:r>
            <a:r>
              <a:rPr lang="en-US" sz="3600" dirty="0" smtClean="0">
                <a:latin typeface="Toonish" pitchFamily="2" charset="0"/>
                <a:ea typeface="Toonish" pitchFamily="2" charset="0"/>
              </a:rPr>
              <a:t> y a”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47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123</cp:revision>
  <dcterms:created xsi:type="dcterms:W3CDTF">2011-09-14T23:22:57Z</dcterms:created>
  <dcterms:modified xsi:type="dcterms:W3CDTF">2014-10-03T11:06:02Z</dcterms:modified>
</cp:coreProperties>
</file>